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001D"/>
    <a:srgbClr val="0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6268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475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1170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653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6641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995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0965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268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9698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121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6002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8271B-9991-451F-A10C-0A54924EEFE3}" type="datetimeFigureOut">
              <a:rPr lang="lt-LT" smtClean="0"/>
              <a:t>2017-10-15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5048A-9B0D-4739-889D-53F7151A55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7407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513" y="1352282"/>
            <a:ext cx="4180953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TIKĖJIMO</a:t>
            </a:r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r>
              <a:rPr lang="lt-LT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PĖDSAKAIS</a:t>
            </a:r>
          </a:p>
          <a:p>
            <a:endParaRPr lang="lt-LT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aleistuvė </a:t>
            </a:r>
            <a:r>
              <a:rPr lang="lt-LT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Rahaba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7246512" y="3981597"/>
            <a:ext cx="45634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paleistuvė </a:t>
            </a:r>
            <a:r>
              <a:rPr lang="lt-LT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Rahaba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nepražuvo kartu su neklusniaisiais; mat ji taikingai buvo priėmusi žvalgus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31).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17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513" y="115910"/>
            <a:ext cx="10344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TIKĖJIMAS NEPAISO VISUOMENINĖS PADĖTIES. 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201768" y="813394"/>
            <a:ext cx="116596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paleistuvė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Rahaba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nepražuvo kartu su neklusniaisiais; mat ji taikingai buvo priėmusi žvalgus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31).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66161" y="1872630"/>
            <a:ext cx="113763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Jozuė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Nūno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sūnus, slaptai išsiuntė iš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Šitimo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du žvalgus įsakydamas: „Eikite ir apžiūrėkite kraštą ir Jerichą!“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Juodu atėjo į paleistuvės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Rahabos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namus ir ten nakvojo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Joz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91920" y="3315064"/>
            <a:ext cx="11234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Nes Jonas atėjo pas jus teisumo keliu, bet jūs netikėjote juo. O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muitininkai ir paleistuvės juo tikėjo.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Bet jūs, tai matydami, nė vėliau neatgailavote ir netikėjote juo (Mt 21, 32).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91922" y="4760667"/>
            <a:ext cx="112990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Salmonui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gimė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Boozas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iš 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Rahabos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Boozui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gimė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Jobedas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iš Rūtos,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Jobedui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gimė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Jesė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(Mt 1, 5).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17679" y="5812424"/>
            <a:ext cx="112861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Taigi, jei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kas yra Kristuje,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tas yra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naujas kūrinys.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Kas sena – praėjo, štai visa tapo nauja (2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Kor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5, 17).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80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513" y="115910"/>
            <a:ext cx="1131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TIKĖJIMAS NEPASIDUODA VISUOMENĖS SPAUDIMUI. 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163132" y="813394"/>
            <a:ext cx="116596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paleistuvė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Rahaba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nepražuvo kartu su neklusniaisiais;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mat ji taikingai buvo priėmusi žvalgus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31).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201769" y="1756721"/>
            <a:ext cx="11852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Jericho karalius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nusiuntė pas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Rahabą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pasiuntinius,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įsakydamas: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„Išduok vyrus,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kurie yra tavo namuose, nes jie yra žvalgai“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Joz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3).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240405" y="2764235"/>
            <a:ext cx="117755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Žmogaus namiškiai taps jam priešais’. 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myli tėvą ar motiną labiau negu mane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nevertas manęs.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myli sūnų ar dukterį labiau negu mane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nevertas manęs (Mt 10, 36-37).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253283" y="4133396"/>
            <a:ext cx="114664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aš išgirdau iš dangaus kitą balsą, skelbiantį: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„Išeikite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jos, mano žmonės, kad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nedalyvautumėte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jos nuodėmėse ir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nepatirtumėte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jos negandų! Nes jos nuodėmės pasiekė dangų, ir Dievas prisiminė jos piktadarystes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18, 4-5).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Lentelė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939935"/>
              </p:ext>
            </p:extLst>
          </p:nvPr>
        </p:nvGraphicFramePr>
        <p:xfrm>
          <a:off x="360608" y="5582177"/>
          <a:ext cx="11243257" cy="1097280"/>
        </p:xfrm>
        <a:graphic>
          <a:graphicData uri="http://schemas.openxmlformats.org/drawingml/2006/table">
            <a:tbl>
              <a:tblPr/>
              <a:tblGrid>
                <a:gridCol w="11243257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lt-LT" sz="2400" b="1" i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Įeikite pro ankštus vartus, nes </a:t>
                      </a:r>
                      <a:r>
                        <a:rPr lang="lt-LT" sz="2400" b="1" i="1" kern="12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erdvūs vartai </a:t>
                      </a:r>
                      <a:r>
                        <a:rPr lang="lt-LT" sz="2400" b="1" i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ir </a:t>
                      </a:r>
                      <a:r>
                        <a:rPr lang="lt-LT" sz="2400" b="1" i="1" kern="12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platus kelias </a:t>
                      </a:r>
                      <a:r>
                        <a:rPr lang="lt-LT" sz="2400" b="1" i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veda į pražūtį, ir </a:t>
                      </a:r>
                      <a:r>
                        <a:rPr lang="lt-LT" sz="2400" b="1" i="1" kern="12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daug yra juo įeinančių.</a:t>
                      </a:r>
                      <a:r>
                        <a:rPr lang="lt-LT" sz="2400" b="1" i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O ankšti vartai ir siauras kelias veda į gyvenimą, ir tik nedaugelis jį randa</a:t>
                      </a:r>
                      <a:r>
                        <a:rPr lang="lt-LT" sz="2400" b="1" i="1" kern="120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(Mt 7, 13-14)</a:t>
                      </a:r>
                      <a:r>
                        <a:rPr lang="lt-LT" sz="2400" b="1" i="1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r>
                        <a:rPr lang="lt-LT" sz="2400" b="1" i="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lt-LT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68347" y="53769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lt-LT" altLang="lt-L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6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513" y="115910"/>
            <a:ext cx="11044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TIKĖJIMAS NEVENGIA ASMENINĖS ATSAKOMYBĖS. 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150252" y="774758"/>
            <a:ext cx="117369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paleistuvė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Rahaba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nepražuvo kartu su neklusniaisiais; mat ji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taikingai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buvo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priėmusi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žvalgus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31).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188890" y="1727796"/>
            <a:ext cx="120031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 buvo užvedusi juos ant stogo ir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paslėpusi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po nemintais linais, kurie ten buvo</a:t>
            </a: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Joz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6).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01769" y="2674289"/>
            <a:ext cx="114664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pat ir paleistuvė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Rahaba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argi ji ne darbais buvo išteisinta,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 priėmė pasiuntinius ir kitu keliu juos išleido? Kaip kūnas be dvasios yra miręs, taip ir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tikėjimas be darbų negyvas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(Jok 2, 25-26).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66164" y="5150200"/>
            <a:ext cx="119258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Jei, mums įeinant į kraštą, nepririši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raudonos virvės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prie lango, pro kurį mus nuleidai, ir savo tėvo, motinos, brolių ir visų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namiškių neatsivesi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 savo namus.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Kiekvienas, kuris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išeis į gatvę iš tavo namų, bus pats kaltas dėl savo mirties, mes būsime nekalti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Joz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 18-19).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40405" y="4074918"/>
            <a:ext cx="116467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atsakys jiems Karalius: ‘Iš tiesų sakau jums, kiek kartų tai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padarėte vienam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 šitų mažiausiųjų mano brolių,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 padarėte’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(Mt 25, 40).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524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tačiakampis 3"/>
          <p:cNvSpPr/>
          <p:nvPr/>
        </p:nvSpPr>
        <p:spPr>
          <a:xfrm>
            <a:off x="163133" y="993700"/>
            <a:ext cx="39452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Juk Žmogaus Sūnus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atėjo ieškoti ir gelbėti,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kas buvo pražuvę</a:t>
            </a: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19, 10).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7684395" y="3234623"/>
            <a:ext cx="43444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Jeigu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lūpomis išpažinsi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Viešpatį Jėzų ir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širdimi tikėsi,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kad Dievas Jį prikėlė iš numirusių,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būsi išgelbėtas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10, 9).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8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486</Words>
  <Application>Microsoft Office PowerPoint</Application>
  <PresentationFormat>Plačiaekranė</PresentationFormat>
  <Paragraphs>29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31</cp:revision>
  <dcterms:created xsi:type="dcterms:W3CDTF">2017-10-14T16:38:19Z</dcterms:created>
  <dcterms:modified xsi:type="dcterms:W3CDTF">2017-10-14T21:35:58Z</dcterms:modified>
</cp:coreProperties>
</file>